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B15B-FE43-447D-8CE9-3A88D5E3603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B35B1-8F3C-4509-884B-96D8D0F2E49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B15B-FE43-447D-8CE9-3A88D5E3603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B35B1-8F3C-4509-884B-96D8D0F2E4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B15B-FE43-447D-8CE9-3A88D5E3603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B35B1-8F3C-4509-884B-96D8D0F2E4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B15B-FE43-447D-8CE9-3A88D5E3603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B35B1-8F3C-4509-884B-96D8D0F2E4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B15B-FE43-447D-8CE9-3A88D5E3603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BCB35B1-8F3C-4509-884B-96D8D0F2E49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B15B-FE43-447D-8CE9-3A88D5E3603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B35B1-8F3C-4509-884B-96D8D0F2E4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B15B-FE43-447D-8CE9-3A88D5E3603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B35B1-8F3C-4509-884B-96D8D0F2E4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B15B-FE43-447D-8CE9-3A88D5E3603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B35B1-8F3C-4509-884B-96D8D0F2E4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B15B-FE43-447D-8CE9-3A88D5E3603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B35B1-8F3C-4509-884B-96D8D0F2E4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B15B-FE43-447D-8CE9-3A88D5E3603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B35B1-8F3C-4509-884B-96D8D0F2E4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26B15B-FE43-447D-8CE9-3A88D5E3603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CB35B1-8F3C-4509-884B-96D8D0F2E49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026B15B-FE43-447D-8CE9-3A88D5E3603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BCB35B1-8F3C-4509-884B-96D8D0F2E497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www.weatherscapes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ustraliasevereweather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s://www.weather.about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ustraliasevere.weather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://www.futurecam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uturecam.com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uturecam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Dust Devils</a:t>
            </a:r>
            <a:br>
              <a:rPr lang="en-US" dirty="0" smtClean="0"/>
            </a:br>
            <a:r>
              <a:rPr lang="en-US" dirty="0" smtClean="0"/>
              <a:t>Those little devils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33800"/>
            <a:ext cx="6400800" cy="1752600"/>
          </a:xfrm>
        </p:spPr>
        <p:txBody>
          <a:bodyPr>
            <a:normAutofit fontScale="25000" lnSpcReduction="20000"/>
          </a:bodyPr>
          <a:lstStyle/>
          <a:p>
            <a:r>
              <a:rPr lang="en-US" sz="17600" dirty="0" smtClean="0">
                <a:solidFill>
                  <a:schemeClr val="tx1"/>
                </a:solidFill>
              </a:rPr>
              <a:t>Science</a:t>
            </a:r>
          </a:p>
          <a:p>
            <a:r>
              <a:rPr lang="en-US" sz="17600" dirty="0" smtClean="0">
                <a:solidFill>
                  <a:schemeClr val="tx1"/>
                </a:solidFill>
              </a:rPr>
              <a:t>Shepard</a:t>
            </a:r>
          </a:p>
          <a:p>
            <a:r>
              <a:rPr lang="en-US" sz="17600" dirty="0" smtClean="0">
                <a:solidFill>
                  <a:schemeClr val="tx1"/>
                </a:solidFill>
              </a:rPr>
              <a:t>Daniel </a:t>
            </a:r>
            <a:r>
              <a:rPr lang="en-US" sz="17600" dirty="0" smtClean="0">
                <a:solidFill>
                  <a:schemeClr val="tx1"/>
                </a:solidFill>
              </a:rPr>
              <a:t>Webb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r>
              <a:rPr lang="en-US" sz="5600" dirty="0" smtClean="0">
                <a:solidFill>
                  <a:schemeClr val="tx1"/>
                </a:solidFill>
                <a:hlinkClick r:id="rId2"/>
              </a:rPr>
              <a:t>https://www.weatherscapes.com</a:t>
            </a:r>
            <a:r>
              <a:rPr lang="en-US" sz="5600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4" y="3200400"/>
            <a:ext cx="3114772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263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Dust Devils?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Dust Devil is a small rapidly rotating wind that is made visible by the dust, dirt or debris it picks up. Also called a whirl </a:t>
            </a:r>
            <a:r>
              <a:rPr lang="en-US" dirty="0" smtClean="0"/>
              <a:t>wind it </a:t>
            </a:r>
            <a:r>
              <a:rPr lang="en-US" dirty="0" smtClean="0"/>
              <a:t>develops best on clear, dry, hot afternoons.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r>
              <a:rPr lang="en-US" sz="1400" dirty="0" smtClean="0">
                <a:hlinkClick r:id="rId2"/>
              </a:rPr>
              <a:t>https://www.australiasevereweather.com</a:t>
            </a:r>
            <a:r>
              <a:rPr lang="en-US" sz="1400" dirty="0" smtClean="0"/>
              <a:t> </a:t>
            </a:r>
            <a:endParaRPr lang="en-US" sz="1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7047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conditions cause </a:t>
            </a:r>
            <a:r>
              <a:rPr lang="en-US" dirty="0"/>
              <a:t>D</a:t>
            </a:r>
            <a:r>
              <a:rPr lang="en-US" dirty="0" smtClean="0"/>
              <a:t>ust Devils?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hot, dry, clear </a:t>
            </a:r>
            <a:r>
              <a:rPr lang="en-US" dirty="0" smtClean="0"/>
              <a:t>afternoons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1400" dirty="0" smtClean="0">
                <a:hlinkClick r:id="rId2"/>
              </a:rPr>
              <a:t>https://www.weather.about.com</a:t>
            </a:r>
            <a:r>
              <a:rPr lang="en-US" sz="1400" dirty="0"/>
              <a:t> </a:t>
            </a:r>
            <a:r>
              <a:rPr lang="en-US" sz="1400" dirty="0" smtClean="0"/>
              <a:t> May 2, 2013</a:t>
            </a:r>
            <a:endParaRPr lang="en-US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2133600"/>
            <a:ext cx="4572000" cy="3046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803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does a Dust Devil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Major dust devils last longer because they are formed from very powerful winds, and it is hard though not impossible to interrupt them. Minor dust devils are not  as long-lived</a:t>
            </a:r>
            <a:r>
              <a:rPr lang="en-US" sz="3600" dirty="0" smtClean="0"/>
              <a:t>.</a:t>
            </a:r>
          </a:p>
          <a:p>
            <a:endParaRPr lang="en-US" sz="3600" dirty="0"/>
          </a:p>
          <a:p>
            <a:endParaRPr lang="en-US" dirty="0" smtClean="0"/>
          </a:p>
          <a:p>
            <a:endParaRPr lang="en-US" sz="1500" dirty="0"/>
          </a:p>
          <a:p>
            <a:pPr marL="0" indent="0">
              <a:buNone/>
            </a:pPr>
            <a:r>
              <a:rPr lang="en-US" sz="1500" dirty="0" smtClean="0">
                <a:hlinkClick r:id="rId2"/>
              </a:rPr>
              <a:t>https://www.australiasevere.weather.com/</a:t>
            </a:r>
            <a:r>
              <a:rPr lang="en-US" sz="1500" dirty="0" smtClean="0"/>
              <a:t>  May 2, 2013</a:t>
            </a:r>
            <a:endParaRPr lang="en-US" sz="1500" dirty="0"/>
          </a:p>
        </p:txBody>
      </p:sp>
    </p:spTree>
    <p:extLst>
      <p:ext uri="{BB962C8B-B14F-4D97-AF65-F5344CB8AC3E}">
        <p14:creationId xmlns:p14="http://schemas.microsoft.com/office/powerpoint/2010/main" val="1593024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3" grpI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does this phenomenon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Happens in all seasons and happens in the </a:t>
            </a:r>
            <a:r>
              <a:rPr lang="en-US" dirty="0" smtClean="0"/>
              <a:t>afternoon.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sz="1400" dirty="0" smtClean="0">
                <a:hlinkClick r:id="rId2"/>
              </a:rPr>
              <a:t>http://www.futurecam.com</a:t>
            </a:r>
            <a:r>
              <a:rPr lang="en-US" sz="1400" dirty="0" smtClean="0"/>
              <a:t> </a:t>
            </a:r>
            <a:endParaRPr lang="en-US" sz="1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3648" y="2362200"/>
            <a:ext cx="2444496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093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of damage to property can a Dust devil do if any?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 destroy a building or </a:t>
            </a:r>
            <a:r>
              <a:rPr lang="en-US" dirty="0" smtClean="0"/>
              <a:t>home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sz="1400" dirty="0" smtClean="0">
                <a:hlinkClick r:id="rId2"/>
              </a:rPr>
              <a:t>http://www.futurecam.com</a:t>
            </a:r>
            <a:r>
              <a:rPr lang="en-US" sz="1400" dirty="0" smtClean="0"/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0608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Dust devils are small atmospheric vortex not associated with thunderstorms, which are made visible by rotating clouds of dust or debris.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1400" dirty="0" smtClean="0">
                <a:hlinkClick r:id="rId2"/>
              </a:rPr>
              <a:t>http://www.futurecam.com</a:t>
            </a:r>
            <a:endParaRPr lang="en-US" sz="1400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3271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160</TotalTime>
  <Words>195</Words>
  <Application>Microsoft Office PowerPoint</Application>
  <PresentationFormat>On-screen Show (4:3)</PresentationFormat>
  <Paragraphs>51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Dust Devils Those little devils</vt:lpstr>
      <vt:lpstr>What are Dust Devils? </vt:lpstr>
      <vt:lpstr>What conditions cause Dust Devils?</vt:lpstr>
      <vt:lpstr>How long does a Dust Devil last?</vt:lpstr>
      <vt:lpstr>When does this phenomenon happen?</vt:lpstr>
      <vt:lpstr>What kind of damage to property can a Dust devil do if any?</vt:lpstr>
      <vt:lpstr>Extra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13</cp:revision>
  <dcterms:created xsi:type="dcterms:W3CDTF">2013-05-01T15:21:47Z</dcterms:created>
  <dcterms:modified xsi:type="dcterms:W3CDTF">2013-05-03T15:54:53Z</dcterms:modified>
</cp:coreProperties>
</file>